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43" r:id="rId4"/>
    <p:sldId id="479" r:id="rId5"/>
    <p:sldId id="258" r:id="rId6"/>
    <p:sldId id="371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515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500" r:id="rId25"/>
    <p:sldId id="496" r:id="rId26"/>
    <p:sldId id="497" r:id="rId27"/>
    <p:sldId id="498" r:id="rId28"/>
    <p:sldId id="499" r:id="rId29"/>
    <p:sldId id="506" r:id="rId30"/>
    <p:sldId id="501" r:id="rId31"/>
    <p:sldId id="502" r:id="rId32"/>
    <p:sldId id="503" r:id="rId33"/>
    <p:sldId id="514" r:id="rId34"/>
    <p:sldId id="505" r:id="rId35"/>
    <p:sldId id="504" r:id="rId36"/>
    <p:sldId id="507" r:id="rId37"/>
    <p:sldId id="509" r:id="rId38"/>
    <p:sldId id="508" r:id="rId39"/>
    <p:sldId id="510" r:id="rId40"/>
    <p:sldId id="511" r:id="rId41"/>
    <p:sldId id="512" r:id="rId42"/>
    <p:sldId id="513" r:id="rId43"/>
    <p:sldId id="478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E40"/>
    <a:srgbClr val="263C88"/>
    <a:srgbClr val="E9EAEF"/>
    <a:srgbClr val="1AA2C2"/>
    <a:srgbClr val="5B74D1"/>
    <a:srgbClr val="E8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8B995-4818-4CC4-9904-7C51E69FE1E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69B2-FC8F-40E9-BEE9-914C18BA1C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6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7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0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3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5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53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52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1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71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82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2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8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6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4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08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5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94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4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58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706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17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6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38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86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69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413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117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701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7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38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95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20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77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87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143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9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8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7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7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97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78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2308773" y="2568121"/>
            <a:ext cx="7940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三调资源服务共享平台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ACCD8A-150F-4B72-9B6B-3BFC1DC4583E}"/>
              </a:ext>
            </a:extLst>
          </p:cNvPr>
          <p:cNvSpPr txBox="1"/>
          <p:nvPr/>
        </p:nvSpPr>
        <p:spPr>
          <a:xfrm>
            <a:off x="8210550" y="3837790"/>
            <a:ext cx="92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研发部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34B7C5-E915-422D-AC71-7008000CCF94}"/>
              </a:ext>
            </a:extLst>
          </p:cNvPr>
          <p:cNvGrpSpPr/>
          <p:nvPr/>
        </p:nvGrpSpPr>
        <p:grpSpPr>
          <a:xfrm>
            <a:off x="623563" y="1709026"/>
            <a:ext cx="11568437" cy="4177013"/>
            <a:chOff x="471397" y="1955284"/>
            <a:chExt cx="11568437" cy="417701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8F71965-7F38-4E52-BB54-A28900317727}"/>
                </a:ext>
              </a:extLst>
            </p:cNvPr>
            <p:cNvSpPr txBox="1"/>
            <p:nvPr/>
          </p:nvSpPr>
          <p:spPr>
            <a:xfrm>
              <a:off x="471397" y="1955284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“</a:t>
              </a:r>
              <a:endPara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4A0CA0C-FC25-471B-BCF7-44EACB514DEB}"/>
                </a:ext>
              </a:extLst>
            </p:cNvPr>
            <p:cNvSpPr txBox="1"/>
            <p:nvPr/>
          </p:nvSpPr>
          <p:spPr>
            <a:xfrm>
              <a:off x="9292684" y="3916306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ln w="3810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”</a:t>
              </a:r>
              <a:endParaRPr lang="zh-CN" altLang="en-US" sz="13800" b="1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557E20D-1940-440B-975E-8EFCFD8A8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43" y="5133975"/>
            <a:ext cx="2306246" cy="1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鹰眼图开启按钮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68D6A9-1531-46F1-BEDF-BA318E5F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2" y="1458811"/>
            <a:ext cx="11244146" cy="5200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E9E19B-1391-44C4-A33D-E63A604F2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60" y="993769"/>
            <a:ext cx="352474" cy="295316"/>
          </a:xfrm>
          <a:prstGeom prst="rect">
            <a:avLst/>
          </a:prstGeom>
        </p:spPr>
      </p:pic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1CA2D3D9-41A1-417C-BD4B-04307027FA24}"/>
              </a:ext>
            </a:extLst>
          </p:cNvPr>
          <p:cNvSpPr/>
          <p:nvPr/>
        </p:nvSpPr>
        <p:spPr>
          <a:xfrm>
            <a:off x="2997642" y="5359179"/>
            <a:ext cx="1773141" cy="103367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A92522-1B0D-4A51-AD20-16822077C8B3}"/>
              </a:ext>
            </a:extLst>
          </p:cNvPr>
          <p:cNvCxnSpPr/>
          <p:nvPr/>
        </p:nvCxnSpPr>
        <p:spPr>
          <a:xfrm>
            <a:off x="4898003" y="5637475"/>
            <a:ext cx="683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4A701-8757-4D5D-A212-01AAE805F96B}"/>
              </a:ext>
            </a:extLst>
          </p:cNvPr>
          <p:cNvSpPr txBox="1"/>
          <p:nvPr/>
        </p:nvSpPr>
        <p:spPr>
          <a:xfrm>
            <a:off x="5629846" y="54901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鹰眼</a:t>
            </a:r>
          </a:p>
        </p:txBody>
      </p:sp>
    </p:spTree>
    <p:extLst>
      <p:ext uri="{BB962C8B-B14F-4D97-AF65-F5344CB8AC3E}">
        <p14:creationId xmlns:p14="http://schemas.microsoft.com/office/powerpoint/2010/main" val="24328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指北针开启按钮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4BFF7-8794-48C4-AE1E-F7CC52B5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8" y="1436967"/>
            <a:ext cx="11115924" cy="514111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32FE99BF-50FC-432C-BC54-AF74BDFBF21B}"/>
              </a:ext>
            </a:extLst>
          </p:cNvPr>
          <p:cNvSpPr/>
          <p:nvPr/>
        </p:nvSpPr>
        <p:spPr>
          <a:xfrm>
            <a:off x="2934293" y="2321782"/>
            <a:ext cx="469127" cy="51683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53BF27-2D13-4608-9E0B-DFD1A443A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38" y="984311"/>
            <a:ext cx="333422" cy="27626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837A10C-56CD-4936-AF6E-C642E749B1F3}"/>
              </a:ext>
            </a:extLst>
          </p:cNvPr>
          <p:cNvCxnSpPr/>
          <p:nvPr/>
        </p:nvCxnSpPr>
        <p:spPr>
          <a:xfrm>
            <a:off x="3490623" y="2580199"/>
            <a:ext cx="317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A6E6325-90A7-43D1-8BC3-40D1D60759D2}"/>
              </a:ext>
            </a:extLst>
          </p:cNvPr>
          <p:cNvSpPr txBox="1"/>
          <p:nvPr/>
        </p:nvSpPr>
        <p:spPr>
          <a:xfrm>
            <a:off x="3837039" y="23955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指北针</a:t>
            </a:r>
          </a:p>
        </p:txBody>
      </p:sp>
    </p:spTree>
    <p:extLst>
      <p:ext uri="{BB962C8B-B14F-4D97-AF65-F5344CB8AC3E}">
        <p14:creationId xmlns:p14="http://schemas.microsoft.com/office/powerpoint/2010/main" val="15387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比例尺开启按钮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5F7FBE-28D8-4AC9-BC7B-F52D7D0B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2" y="1514087"/>
            <a:ext cx="11037072" cy="5104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01E398-BA03-4172-91F9-B262185EB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50" y="971963"/>
            <a:ext cx="352474" cy="314369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B08A2C95-220D-42DA-B16B-DE085C723EC0}"/>
              </a:ext>
            </a:extLst>
          </p:cNvPr>
          <p:cNvSpPr/>
          <p:nvPr/>
        </p:nvSpPr>
        <p:spPr>
          <a:xfrm>
            <a:off x="2779255" y="4818492"/>
            <a:ext cx="882595" cy="27034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96D327-FF20-4BFA-98C6-DE813499BE27}"/>
              </a:ext>
            </a:extLst>
          </p:cNvPr>
          <p:cNvSpPr txBox="1"/>
          <p:nvPr/>
        </p:nvSpPr>
        <p:spPr>
          <a:xfrm>
            <a:off x="4083262" y="4768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比例尺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80F2D5-6820-492E-A591-57ED3F170056}"/>
              </a:ext>
            </a:extLst>
          </p:cNvPr>
          <p:cNvCxnSpPr/>
          <p:nvPr/>
        </p:nvCxnSpPr>
        <p:spPr>
          <a:xfrm>
            <a:off x="3729162" y="4953664"/>
            <a:ext cx="285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查看地理信息按钮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8CE83C-3E08-436E-BAF5-D61D7773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07" y="995097"/>
            <a:ext cx="295316" cy="2953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80C685-61E6-4798-B35D-A12D2EF40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" y="1399249"/>
            <a:ext cx="10776667" cy="5259238"/>
          </a:xfrm>
          <a:prstGeom prst="rect">
            <a:avLst/>
          </a:prstGeom>
        </p:spPr>
      </p:pic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32690BA3-3EA8-4326-8410-4048FAA598D6}"/>
              </a:ext>
            </a:extLst>
          </p:cNvPr>
          <p:cNvSpPr/>
          <p:nvPr/>
        </p:nvSpPr>
        <p:spPr>
          <a:xfrm>
            <a:off x="5984682" y="3037398"/>
            <a:ext cx="2014331" cy="280681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C2BDC8-F575-413A-917D-8C044FBAAB72}"/>
              </a:ext>
            </a:extLst>
          </p:cNvPr>
          <p:cNvCxnSpPr/>
          <p:nvPr/>
        </p:nvCxnSpPr>
        <p:spPr>
          <a:xfrm flipH="1">
            <a:off x="5351228" y="3808675"/>
            <a:ext cx="445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6C0CF43-60CA-4308-9AF2-CFFB9E9871F5}"/>
              </a:ext>
            </a:extLst>
          </p:cNvPr>
          <p:cNvSpPr txBox="1"/>
          <p:nvPr/>
        </p:nvSpPr>
        <p:spPr>
          <a:xfrm>
            <a:off x="3810981" y="36240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查看地理信息</a:t>
            </a:r>
          </a:p>
        </p:txBody>
      </p:sp>
    </p:spTree>
    <p:extLst>
      <p:ext uri="{BB962C8B-B14F-4D97-AF65-F5344CB8AC3E}">
        <p14:creationId xmlns:p14="http://schemas.microsoft.com/office/powerpoint/2010/main" val="38199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9382CED-F88B-48DD-9F37-3DFED41DF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" y="1351183"/>
            <a:ext cx="10947107" cy="5342416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开启实时影像按钮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F63EFA-C1F7-4459-8FEF-0DFAD5A65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09" y="1002560"/>
            <a:ext cx="400106" cy="2953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B4D88D-3B03-4BAD-BEA2-38E818279CEC}"/>
              </a:ext>
            </a:extLst>
          </p:cNvPr>
          <p:cNvSpPr txBox="1"/>
          <p:nvPr/>
        </p:nvSpPr>
        <p:spPr>
          <a:xfrm>
            <a:off x="5547246" y="36782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实时影像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4B6908-104D-4084-AF29-E7684E34392D}"/>
              </a:ext>
            </a:extLst>
          </p:cNvPr>
          <p:cNvCxnSpPr/>
          <p:nvPr/>
        </p:nvCxnSpPr>
        <p:spPr>
          <a:xfrm flipH="1">
            <a:off x="6655242" y="3856383"/>
            <a:ext cx="31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C1D0F84D-EC3D-47C9-B055-84E58EB7F4FE}"/>
              </a:ext>
            </a:extLst>
          </p:cNvPr>
          <p:cNvSpPr/>
          <p:nvPr/>
        </p:nvSpPr>
        <p:spPr>
          <a:xfrm>
            <a:off x="7140878" y="2274074"/>
            <a:ext cx="4484536" cy="426189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9382CED-F88B-48DD-9F37-3DFED41DF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58" y="1351183"/>
            <a:ext cx="10820083" cy="5342416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80336" y="8639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实时影像全屏界面</a:t>
            </a:r>
          </a:p>
        </p:txBody>
      </p:sp>
    </p:spTree>
    <p:extLst>
      <p:ext uri="{BB962C8B-B14F-4D97-AF65-F5344CB8AC3E}">
        <p14:creationId xmlns:p14="http://schemas.microsoft.com/office/powerpoint/2010/main" val="23704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显示统计报表按钮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80694-C5C8-4E31-A2FC-E1D65CE97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1455127"/>
            <a:ext cx="11068653" cy="5119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386756-624D-49C5-8CAB-C4E9CD7A4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25" y="984311"/>
            <a:ext cx="28579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显示所有地类报表按钮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8E7A68-FF5D-47EF-8C2E-A680DC552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3" y="1502133"/>
            <a:ext cx="11062914" cy="5116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733E6E-C108-4C1D-8001-F3472114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62" y="988015"/>
            <a:ext cx="34294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打印地图按钮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F7BFC5-44E1-4DEA-8C5E-9F8BDA39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18" y="1015569"/>
            <a:ext cx="314369" cy="276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FFDF06-9F46-4010-A355-CF8DD519C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0" y="1395417"/>
            <a:ext cx="10891784" cy="53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C2086-EC6A-41B9-B156-6DF656BB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" y="1436966"/>
            <a:ext cx="11274950" cy="5214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9CC900-BD65-40FA-AB46-83BF1067F81C}"/>
              </a:ext>
            </a:extLst>
          </p:cNvPr>
          <p:cNvSpPr txBox="1"/>
          <p:nvPr/>
        </p:nvSpPr>
        <p:spPr>
          <a:xfrm>
            <a:off x="2141634" y="2166044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E6397-F58E-408F-9B19-46C4ABFA4392}"/>
              </a:ext>
            </a:extLst>
          </p:cNvPr>
          <p:cNvSpPr txBox="1"/>
          <p:nvPr/>
        </p:nvSpPr>
        <p:spPr>
          <a:xfrm>
            <a:off x="2141634" y="2535376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资源共享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000191-B1FD-401E-A04D-999E4F00FF68}"/>
              </a:ext>
            </a:extLst>
          </p:cNvPr>
          <p:cNvSpPr txBox="1"/>
          <p:nvPr/>
        </p:nvSpPr>
        <p:spPr>
          <a:xfrm>
            <a:off x="2141634" y="3024696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9031A-E013-43C1-9E77-7D7B80B0C95B}"/>
              </a:ext>
            </a:extLst>
          </p:cNvPr>
          <p:cNvSpPr txBox="1"/>
          <p:nvPr/>
        </p:nvSpPr>
        <p:spPr>
          <a:xfrm>
            <a:off x="2141634" y="3742938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7F3152-855A-404A-AF5D-C4D669C99774}"/>
              </a:ext>
            </a:extLst>
          </p:cNvPr>
          <p:cNvSpPr txBox="1"/>
          <p:nvPr/>
        </p:nvSpPr>
        <p:spPr>
          <a:xfrm>
            <a:off x="2141634" y="4112270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专项调查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0B6888-FD63-45A8-AED3-33BC942A7F7E}"/>
              </a:ext>
            </a:extLst>
          </p:cNvPr>
          <p:cNvSpPr txBox="1"/>
          <p:nvPr/>
        </p:nvSpPr>
        <p:spPr>
          <a:xfrm>
            <a:off x="2141634" y="4601590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45C3E-5312-4BCA-B54E-6521074762FB}"/>
              </a:ext>
            </a:extLst>
          </p:cNvPr>
          <p:cNvSpPr txBox="1"/>
          <p:nvPr/>
        </p:nvSpPr>
        <p:spPr>
          <a:xfrm>
            <a:off x="7250244" y="2166044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E42D7-E628-4257-8512-193196938735}"/>
              </a:ext>
            </a:extLst>
          </p:cNvPr>
          <p:cNvSpPr txBox="1"/>
          <p:nvPr/>
        </p:nvSpPr>
        <p:spPr>
          <a:xfrm>
            <a:off x="7250244" y="2535376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统计分析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98E230-A6D5-40E8-AA74-A8399E7A5ACA}"/>
              </a:ext>
            </a:extLst>
          </p:cNvPr>
          <p:cNvSpPr txBox="1"/>
          <p:nvPr/>
        </p:nvSpPr>
        <p:spPr>
          <a:xfrm>
            <a:off x="7250244" y="3024696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1728F-B930-4829-BCBC-B1F0464570AF}"/>
              </a:ext>
            </a:extLst>
          </p:cNvPr>
          <p:cNvSpPr txBox="1"/>
          <p:nvPr/>
        </p:nvSpPr>
        <p:spPr>
          <a:xfrm>
            <a:off x="7233404" y="3742938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BDC978-7E62-4950-9B32-0C33EE174893}"/>
              </a:ext>
            </a:extLst>
          </p:cNvPr>
          <p:cNvSpPr txBox="1"/>
          <p:nvPr/>
        </p:nvSpPr>
        <p:spPr>
          <a:xfrm>
            <a:off x="7233404" y="4112270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文档共享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9C0056-0E7B-4091-B853-D7023D8ABB3F}"/>
              </a:ext>
            </a:extLst>
          </p:cNvPr>
          <p:cNvSpPr txBox="1"/>
          <p:nvPr/>
        </p:nvSpPr>
        <p:spPr>
          <a:xfrm>
            <a:off x="7233404" y="4601590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D51FC8C-FC5A-49D8-AE4E-C8FD316E7CE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0FF47EE-AD68-435F-874B-76BF349E0101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4BC35265-5CDB-4F8D-ABAD-6ED9BFBADF03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1B48A6E-D424-4DEF-A1AB-8F2C656C1F5D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21A66B0-FFB9-493F-8802-026549DC984B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A1D17B1D-3BD7-494A-865A-7839F03D8FC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55536C-EF00-45D9-B39C-A146A8A5DB2C}"/>
              </a:ext>
            </a:extLst>
          </p:cNvPr>
          <p:cNvGrpSpPr/>
          <p:nvPr/>
        </p:nvGrpSpPr>
        <p:grpSpPr>
          <a:xfrm>
            <a:off x="1335852" y="596362"/>
            <a:ext cx="2926923" cy="1182870"/>
            <a:chOff x="5223164" y="476672"/>
            <a:chExt cx="1745672" cy="118287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498E58-CB75-4F89-8F44-34A45C4A89EB}"/>
                </a:ext>
              </a:extLst>
            </p:cNvPr>
            <p:cNvSpPr txBox="1"/>
            <p:nvPr/>
          </p:nvSpPr>
          <p:spPr>
            <a:xfrm>
              <a:off x="5223164" y="476672"/>
              <a:ext cx="1745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9CE33F-7692-4656-B8D1-DC428824018C}"/>
                </a:ext>
              </a:extLst>
            </p:cNvPr>
            <p:cNvSpPr txBox="1"/>
            <p:nvPr/>
          </p:nvSpPr>
          <p:spPr>
            <a:xfrm>
              <a:off x="5250873" y="1259432"/>
              <a:ext cx="1690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898C4C4-9E20-414B-A907-B51F31ED3C52}"/>
              </a:ext>
            </a:extLst>
          </p:cNvPr>
          <p:cNvSpPr txBox="1"/>
          <p:nvPr/>
        </p:nvSpPr>
        <p:spPr>
          <a:xfrm>
            <a:off x="2131087" y="5308492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ECBF07-6066-4CA0-8187-B6C154DA71DE}"/>
              </a:ext>
            </a:extLst>
          </p:cNvPr>
          <p:cNvSpPr txBox="1"/>
          <p:nvPr/>
        </p:nvSpPr>
        <p:spPr>
          <a:xfrm>
            <a:off x="2131087" y="5677824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个人中心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F3143B-5F49-417F-B71F-38F68F25C7A4}"/>
              </a:ext>
            </a:extLst>
          </p:cNvPr>
          <p:cNvSpPr txBox="1"/>
          <p:nvPr/>
        </p:nvSpPr>
        <p:spPr>
          <a:xfrm>
            <a:off x="2131087" y="6167144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</p:spTree>
    <p:extLst>
      <p:ext uri="{BB962C8B-B14F-4D97-AF65-F5344CB8AC3E}">
        <p14:creationId xmlns:p14="http://schemas.microsoft.com/office/powerpoint/2010/main" val="20064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00"/>
                            </p:stCondLst>
                            <p:childTnLst>
                              <p:par>
                                <p:cTn id="4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5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50"/>
                            </p:stCondLst>
                            <p:childTnLst>
                              <p:par>
                                <p:cTn id="5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00"/>
                            </p:stCondLst>
                            <p:childTnLst>
                              <p:par>
                                <p:cTn id="7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600"/>
                            </p:stCondLst>
                            <p:childTnLst>
                              <p:par>
                                <p:cTn id="7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2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BCADD8-1296-4651-A9F3-9494FD0E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" y="1369745"/>
            <a:ext cx="11349162" cy="5248987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53BA9BA7-5103-448B-A7B7-C1F6956227D1}"/>
              </a:ext>
            </a:extLst>
          </p:cNvPr>
          <p:cNvSpPr/>
          <p:nvPr/>
        </p:nvSpPr>
        <p:spPr>
          <a:xfrm>
            <a:off x="2822714" y="2926080"/>
            <a:ext cx="206733" cy="23853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981E34-3853-4B3D-9E00-C1DC119F4669}"/>
              </a:ext>
            </a:extLst>
          </p:cNvPr>
          <p:cNvCxnSpPr/>
          <p:nvPr/>
        </p:nvCxnSpPr>
        <p:spPr>
          <a:xfrm flipV="1">
            <a:off x="3029447" y="2568271"/>
            <a:ext cx="115557" cy="27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7FD90CB-EBBA-4930-B11A-DA4459FE11F0}"/>
              </a:ext>
            </a:extLst>
          </p:cNvPr>
          <p:cNvSpPr txBox="1"/>
          <p:nvPr/>
        </p:nvSpPr>
        <p:spPr>
          <a:xfrm>
            <a:off x="3122098" y="2362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编辑地块</a:t>
            </a:r>
          </a:p>
        </p:txBody>
      </p:sp>
    </p:spTree>
    <p:extLst>
      <p:ext uri="{BB962C8B-B14F-4D97-AF65-F5344CB8AC3E}">
        <p14:creationId xmlns:p14="http://schemas.microsoft.com/office/powerpoint/2010/main" val="41470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818D143-D763-4A22-93D7-40D5B136B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9" y="1370058"/>
            <a:ext cx="10809041" cy="527503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4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73788" y="3319265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/>
          <p:nvPr/>
        </p:nvCxnSpPr>
        <p:spPr>
          <a:xfrm flipV="1">
            <a:off x="3260037" y="3021498"/>
            <a:ext cx="155314" cy="2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406173" y="2763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缩放地块</a:t>
            </a:r>
          </a:p>
        </p:txBody>
      </p:sp>
    </p:spTree>
    <p:extLst>
      <p:ext uri="{BB962C8B-B14F-4D97-AF65-F5344CB8AC3E}">
        <p14:creationId xmlns:p14="http://schemas.microsoft.com/office/powerpoint/2010/main" val="24338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2FBD4-8F96-4F9A-B4DF-9521A614B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5" y="1398284"/>
            <a:ext cx="10648309" cy="519659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97641" y="3502144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/>
          <p:nvPr/>
        </p:nvCxnSpPr>
        <p:spPr>
          <a:xfrm flipV="1">
            <a:off x="3260037" y="3021498"/>
            <a:ext cx="155314" cy="2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406173" y="2763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旋转地块</a:t>
            </a:r>
          </a:p>
        </p:txBody>
      </p:sp>
    </p:spTree>
    <p:extLst>
      <p:ext uri="{BB962C8B-B14F-4D97-AF65-F5344CB8AC3E}">
        <p14:creationId xmlns:p14="http://schemas.microsoft.com/office/powerpoint/2010/main" val="726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348F554-24C4-44F2-9CEF-FC990271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2" y="1338254"/>
            <a:ext cx="10648309" cy="519659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1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34030" y="3637317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>
            <a:cxnSpLocks/>
          </p:cNvCxnSpPr>
          <p:nvPr/>
        </p:nvCxnSpPr>
        <p:spPr>
          <a:xfrm flipV="1">
            <a:off x="3220277" y="3323645"/>
            <a:ext cx="445274" cy="36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598170" y="30354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距离测量</a:t>
            </a:r>
          </a:p>
        </p:txBody>
      </p:sp>
    </p:spTree>
    <p:extLst>
      <p:ext uri="{BB962C8B-B14F-4D97-AF65-F5344CB8AC3E}">
        <p14:creationId xmlns:p14="http://schemas.microsoft.com/office/powerpoint/2010/main" val="25342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专项调查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A4AFE24-A08D-4F26-BFDE-791A18075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2" y="1385960"/>
            <a:ext cx="10893076" cy="5316048"/>
          </a:xfrm>
          <a:prstGeom prst="rect">
            <a:avLst/>
          </a:prstGeom>
        </p:spPr>
      </p:pic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611FA3AC-CDB4-4C49-9D35-007E37ED9427}"/>
              </a:ext>
            </a:extLst>
          </p:cNvPr>
          <p:cNvSpPr/>
          <p:nvPr/>
        </p:nvSpPr>
        <p:spPr>
          <a:xfrm>
            <a:off x="9724445" y="5319423"/>
            <a:ext cx="1757238" cy="110523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88687CF-78AE-43A8-85CF-D7FFD713997F}"/>
              </a:ext>
            </a:extLst>
          </p:cNvPr>
          <p:cNvCxnSpPr/>
          <p:nvPr/>
        </p:nvCxnSpPr>
        <p:spPr>
          <a:xfrm flipV="1">
            <a:off x="10956897" y="4842344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2EACE49-B7F9-4CD3-B1DF-E59FEA265AF5}"/>
              </a:ext>
            </a:extLst>
          </p:cNvPr>
          <p:cNvSpPr txBox="1"/>
          <p:nvPr/>
        </p:nvSpPr>
        <p:spPr>
          <a:xfrm>
            <a:off x="10214833" y="44844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地图影像</a:t>
            </a:r>
          </a:p>
        </p:txBody>
      </p:sp>
    </p:spTree>
    <p:extLst>
      <p:ext uri="{BB962C8B-B14F-4D97-AF65-F5344CB8AC3E}">
        <p14:creationId xmlns:p14="http://schemas.microsoft.com/office/powerpoint/2010/main" val="39077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475259-6F48-4F17-B985-6580A6711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" y="1370058"/>
            <a:ext cx="10887793" cy="5313470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560A480D-AA8B-4522-BBC8-A80EBE17E6A3}"/>
              </a:ext>
            </a:extLst>
          </p:cNvPr>
          <p:cNvSpPr/>
          <p:nvPr/>
        </p:nvSpPr>
        <p:spPr>
          <a:xfrm>
            <a:off x="826936" y="2528516"/>
            <a:ext cx="811033" cy="21468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FE597CC-29D4-4303-8C12-3E93E6A240A1}"/>
              </a:ext>
            </a:extLst>
          </p:cNvPr>
          <p:cNvCxnSpPr/>
          <p:nvPr/>
        </p:nvCxnSpPr>
        <p:spPr>
          <a:xfrm>
            <a:off x="1812802" y="2743201"/>
            <a:ext cx="1137132" cy="32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AAE216-EC25-4418-AE3D-2BE622865118}"/>
              </a:ext>
            </a:extLst>
          </p:cNvPr>
          <p:cNvSpPr/>
          <p:nvPr/>
        </p:nvSpPr>
        <p:spPr>
          <a:xfrm>
            <a:off x="2949934" y="2822711"/>
            <a:ext cx="2321781" cy="329979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1B439-5BA1-4876-B332-A114108090B8}"/>
              </a:ext>
            </a:extLst>
          </p:cNvPr>
          <p:cNvSpPr txBox="1"/>
          <p:nvPr/>
        </p:nvSpPr>
        <p:spPr>
          <a:xfrm>
            <a:off x="3628517" y="24136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具体信息表格</a:t>
            </a:r>
          </a:p>
        </p:txBody>
      </p:sp>
    </p:spTree>
    <p:extLst>
      <p:ext uri="{BB962C8B-B14F-4D97-AF65-F5344CB8AC3E}">
        <p14:creationId xmlns:p14="http://schemas.microsoft.com/office/powerpoint/2010/main" val="1879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955D94-B9B3-4CC7-851A-396235D11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1" y="1338254"/>
            <a:ext cx="11084018" cy="5409232"/>
          </a:xfrm>
          <a:prstGeom prst="rect">
            <a:avLst/>
          </a:prstGeom>
        </p:spPr>
      </p:pic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AC6438F4-C2F8-40DA-8F4D-C32ABD8C1299}"/>
              </a:ext>
            </a:extLst>
          </p:cNvPr>
          <p:cNvSpPr/>
          <p:nvPr/>
        </p:nvSpPr>
        <p:spPr>
          <a:xfrm>
            <a:off x="9470003" y="2226365"/>
            <a:ext cx="2168006" cy="319642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29B07B-9A61-420F-96EF-EB2D50F81C98}"/>
              </a:ext>
            </a:extLst>
          </p:cNvPr>
          <p:cNvSpPr txBox="1"/>
          <p:nvPr/>
        </p:nvSpPr>
        <p:spPr>
          <a:xfrm>
            <a:off x="9374587" y="18570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选中面积对比报表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8039BFC6-1429-4A29-BFAA-2FB82DB1AAFF}"/>
              </a:ext>
            </a:extLst>
          </p:cNvPr>
          <p:cNvSpPr/>
          <p:nvPr/>
        </p:nvSpPr>
        <p:spPr>
          <a:xfrm>
            <a:off x="3745064" y="3260035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FFE407-A9D3-4C48-B5C6-59DA690F0414}"/>
              </a:ext>
            </a:extLst>
          </p:cNvPr>
          <p:cNvCxnSpPr/>
          <p:nvPr/>
        </p:nvCxnSpPr>
        <p:spPr>
          <a:xfrm>
            <a:off x="4110825" y="3347499"/>
            <a:ext cx="65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337FE-2117-4405-9B7E-04A7CFE7AA86}"/>
              </a:ext>
            </a:extLst>
          </p:cNvPr>
          <p:cNvSpPr txBox="1"/>
          <p:nvPr/>
        </p:nvSpPr>
        <p:spPr>
          <a:xfrm>
            <a:off x="4762831" y="3206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打开报表按钮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8DED2161-8665-4B0A-AD0B-B40252191065}"/>
              </a:ext>
            </a:extLst>
          </p:cNvPr>
          <p:cNvSpPr/>
          <p:nvPr/>
        </p:nvSpPr>
        <p:spPr>
          <a:xfrm>
            <a:off x="3434963" y="3249894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87A49D8-5727-4AB2-8D72-1597F56EB884}"/>
              </a:ext>
            </a:extLst>
          </p:cNvPr>
          <p:cNvCxnSpPr/>
          <p:nvPr/>
        </p:nvCxnSpPr>
        <p:spPr>
          <a:xfrm flipV="1">
            <a:off x="3649648" y="2878372"/>
            <a:ext cx="0" cy="32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867B3-8B5D-4AC7-8D95-12938CDFE102}"/>
              </a:ext>
            </a:extLst>
          </p:cNvPr>
          <p:cNvSpPr txBox="1"/>
          <p:nvPr/>
        </p:nvSpPr>
        <p:spPr>
          <a:xfrm>
            <a:off x="3434963" y="2509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关闭报表按钮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715E07E7-76EC-45BE-B495-56E875433A78}"/>
              </a:ext>
            </a:extLst>
          </p:cNvPr>
          <p:cNvSpPr/>
          <p:nvPr/>
        </p:nvSpPr>
        <p:spPr>
          <a:xfrm>
            <a:off x="3113199" y="3244132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E692A66-E5D0-4F6A-B485-3B658B09AA4C}"/>
              </a:ext>
            </a:extLst>
          </p:cNvPr>
          <p:cNvCxnSpPr/>
          <p:nvPr/>
        </p:nvCxnSpPr>
        <p:spPr>
          <a:xfrm>
            <a:off x="3252083" y="3522428"/>
            <a:ext cx="0" cy="114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14793F-3E69-4BB3-A4F2-7B1A9BF59B9B}"/>
              </a:ext>
            </a:extLst>
          </p:cNvPr>
          <p:cNvSpPr txBox="1"/>
          <p:nvPr/>
        </p:nvSpPr>
        <p:spPr>
          <a:xfrm>
            <a:off x="2960234" y="46525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搜索按钮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19A10D06-4A7A-46FC-A6FC-DB8F40246313}"/>
              </a:ext>
            </a:extLst>
          </p:cNvPr>
          <p:cNvSpPr/>
          <p:nvPr/>
        </p:nvSpPr>
        <p:spPr>
          <a:xfrm>
            <a:off x="6079063" y="3575897"/>
            <a:ext cx="2871407" cy="263784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5E6633-08E2-449E-B858-A369BF0E82B5}"/>
              </a:ext>
            </a:extLst>
          </p:cNvPr>
          <p:cNvCxnSpPr/>
          <p:nvPr/>
        </p:nvCxnSpPr>
        <p:spPr>
          <a:xfrm>
            <a:off x="5124123" y="4042870"/>
            <a:ext cx="971877" cy="29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1C9E777-AA12-4F8B-864B-C1F494D8F25D}"/>
              </a:ext>
            </a:extLst>
          </p:cNvPr>
          <p:cNvSpPr txBox="1"/>
          <p:nvPr/>
        </p:nvSpPr>
        <p:spPr>
          <a:xfrm>
            <a:off x="6605184" y="3206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具体位置显示</a:t>
            </a:r>
          </a:p>
        </p:txBody>
      </p:sp>
    </p:spTree>
    <p:extLst>
      <p:ext uri="{BB962C8B-B14F-4D97-AF65-F5344CB8AC3E}">
        <p14:creationId xmlns:p14="http://schemas.microsoft.com/office/powerpoint/2010/main" val="21123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93D83D8-F480-495D-8FFE-0060E94A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5" y="1365106"/>
            <a:ext cx="10776669" cy="5253626"/>
          </a:xfrm>
          <a:prstGeom prst="rect">
            <a:avLst/>
          </a:prstGeom>
        </p:spPr>
      </p:pic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065F4F4-A270-4AB8-B2C6-95D70B8BCE76}"/>
              </a:ext>
            </a:extLst>
          </p:cNvPr>
          <p:cNvSpPr/>
          <p:nvPr/>
        </p:nvSpPr>
        <p:spPr>
          <a:xfrm>
            <a:off x="707665" y="2210463"/>
            <a:ext cx="2258172" cy="378482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E67A8FA-DE0A-4400-8DD3-CDF9FC725ABA}"/>
              </a:ext>
            </a:extLst>
          </p:cNvPr>
          <p:cNvCxnSpPr/>
          <p:nvPr/>
        </p:nvCxnSpPr>
        <p:spPr>
          <a:xfrm>
            <a:off x="3021496" y="3260035"/>
            <a:ext cx="52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8489D03-BCD9-42E0-B343-F7634E8DEC1B}"/>
              </a:ext>
            </a:extLst>
          </p:cNvPr>
          <p:cNvSpPr txBox="1"/>
          <p:nvPr/>
        </p:nvSpPr>
        <p:spPr>
          <a:xfrm>
            <a:off x="3601941" y="31071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三调专项调查列表</a:t>
            </a:r>
          </a:p>
        </p:txBody>
      </p:sp>
    </p:spTree>
    <p:extLst>
      <p:ext uri="{BB962C8B-B14F-4D97-AF65-F5344CB8AC3E}">
        <p14:creationId xmlns:p14="http://schemas.microsoft.com/office/powerpoint/2010/main" val="1389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统计分析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entagon 6_1">
            <a:extLst>
              <a:ext uri="{FF2B5EF4-FFF2-40B4-BE49-F238E27FC236}">
                <a16:creationId xmlns:a16="http://schemas.microsoft.com/office/drawing/2014/main" id="{A1D55B16-F7A3-4BF1-8916-C7449219B2A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Group 7_1">
            <a:extLst>
              <a:ext uri="{FF2B5EF4-FFF2-40B4-BE49-F238E27FC236}">
                <a16:creationId xmlns:a16="http://schemas.microsoft.com/office/drawing/2014/main" id="{3340D76A-8BF8-478E-9C0E-36D50FEA90C6}"/>
              </a:ext>
            </a:extLst>
          </p:cNvPr>
          <p:cNvGrpSpPr/>
          <p:nvPr/>
        </p:nvGrpSpPr>
        <p:grpSpPr>
          <a:xfrm>
            <a:off x="218081" y="239268"/>
            <a:ext cx="2926923" cy="994036"/>
            <a:chOff x="5223163" y="745220"/>
            <a:chExt cx="1745672" cy="99403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4B23381-2D1C-4ACA-87BF-4A55BA017A5B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主页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7174913-6FE9-43E4-8B1B-9FDF0A590728}"/>
                </a:ext>
              </a:extLst>
            </p:cNvPr>
            <p:cNvSpPr txBox="1"/>
            <p:nvPr/>
          </p:nvSpPr>
          <p:spPr>
            <a:xfrm>
              <a:off x="5223163" y="1259431"/>
              <a:ext cx="1154411" cy="47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Home page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E6971B03-9CB3-41BD-B063-AF4558F32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33" y="332095"/>
            <a:ext cx="8908583" cy="619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745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AED0A5-D980-4E29-9930-2403C105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31" y="306857"/>
            <a:ext cx="7638485" cy="648753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D12963E-1A15-44CA-9CFD-837600615BEC}"/>
              </a:ext>
            </a:extLst>
          </p:cNvPr>
          <p:cNvSpPr/>
          <p:nvPr/>
        </p:nvSpPr>
        <p:spPr>
          <a:xfrm>
            <a:off x="3468431" y="753479"/>
            <a:ext cx="1543691" cy="224516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3A5772-E417-4335-89B0-BC122D906562}"/>
              </a:ext>
            </a:extLst>
          </p:cNvPr>
          <p:cNvCxnSpPr/>
          <p:nvPr/>
        </p:nvCxnSpPr>
        <p:spPr>
          <a:xfrm flipH="1">
            <a:off x="2679590" y="1701579"/>
            <a:ext cx="532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B5682E-2470-488C-A028-05B71DCBF562}"/>
              </a:ext>
            </a:extLst>
          </p:cNvPr>
          <p:cNvSpPr txBox="1"/>
          <p:nvPr/>
        </p:nvSpPr>
        <p:spPr>
          <a:xfrm>
            <a:off x="496693" y="1577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专题统计分析列表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28B30D66-DDB9-4DC9-A9DC-56700316E16A}"/>
              </a:ext>
            </a:extLst>
          </p:cNvPr>
          <p:cNvSpPr/>
          <p:nvPr/>
        </p:nvSpPr>
        <p:spPr>
          <a:xfrm>
            <a:off x="5330173" y="1127518"/>
            <a:ext cx="5537820" cy="224516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1C0737E-2D22-4847-A6E4-66E64F478DD4}"/>
              </a:ext>
            </a:extLst>
          </p:cNvPr>
          <p:cNvCxnSpPr>
            <a:cxnSpLocks/>
          </p:cNvCxnSpPr>
          <p:nvPr/>
        </p:nvCxnSpPr>
        <p:spPr>
          <a:xfrm>
            <a:off x="3808675" y="1215144"/>
            <a:ext cx="1505596" cy="16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ED063A-6198-4427-BE6B-248E4E27B347}"/>
              </a:ext>
            </a:extLst>
          </p:cNvPr>
          <p:cNvSpPr txBox="1"/>
          <p:nvPr/>
        </p:nvSpPr>
        <p:spPr>
          <a:xfrm>
            <a:off x="6487644" y="7581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具体数据统计表格</a:t>
            </a:r>
          </a:p>
        </p:txBody>
      </p:sp>
    </p:spTree>
    <p:extLst>
      <p:ext uri="{BB962C8B-B14F-4D97-AF65-F5344CB8AC3E}">
        <p14:creationId xmlns:p14="http://schemas.microsoft.com/office/powerpoint/2010/main" val="8557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79" y="239268"/>
            <a:ext cx="2926924" cy="975876"/>
            <a:chOff x="5223163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60C52E-1C78-4A3A-8C73-F9AB314C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4" y="1338254"/>
            <a:ext cx="10833011" cy="5281093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9810204-964C-4821-A853-4713AA6018DA}"/>
              </a:ext>
            </a:extLst>
          </p:cNvPr>
          <p:cNvSpPr/>
          <p:nvPr/>
        </p:nvSpPr>
        <p:spPr>
          <a:xfrm>
            <a:off x="8420431" y="3061254"/>
            <a:ext cx="2655736" cy="32799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E295B4-CC17-4CBB-80CD-A059C44C79B3}"/>
              </a:ext>
            </a:extLst>
          </p:cNvPr>
          <p:cNvSpPr txBox="1"/>
          <p:nvPr/>
        </p:nvSpPr>
        <p:spPr>
          <a:xfrm>
            <a:off x="8409471" y="26919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查询搜索框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E3077FEB-F21E-4F17-AB46-B0A13F30DA25}"/>
              </a:ext>
            </a:extLst>
          </p:cNvPr>
          <p:cNvSpPr/>
          <p:nvPr/>
        </p:nvSpPr>
        <p:spPr>
          <a:xfrm>
            <a:off x="9748298" y="2199935"/>
            <a:ext cx="1447139" cy="32799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F0FCA9-73C9-4BAE-AE6B-EEADACC67DE6}"/>
              </a:ext>
            </a:extLst>
          </p:cNvPr>
          <p:cNvSpPr txBox="1"/>
          <p:nvPr/>
        </p:nvSpPr>
        <p:spPr>
          <a:xfrm>
            <a:off x="7933717" y="21792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行政区选择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009CEA7-9AEF-438A-9B15-3974C7FBC3CC}"/>
              </a:ext>
            </a:extLst>
          </p:cNvPr>
          <p:cNvCxnSpPr/>
          <p:nvPr/>
        </p:nvCxnSpPr>
        <p:spPr>
          <a:xfrm flipH="1">
            <a:off x="9342783" y="2363930"/>
            <a:ext cx="31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2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D712753-F94A-445F-878B-AB7157824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7" b="3983"/>
          <a:stretch/>
        </p:blipFill>
        <p:spPr>
          <a:xfrm>
            <a:off x="612249" y="1399459"/>
            <a:ext cx="10889975" cy="5268684"/>
          </a:xfrm>
          <a:prstGeom prst="rect">
            <a:avLst/>
          </a:prstGeom>
        </p:spPr>
      </p:pic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CA1E4EDA-35A5-44DD-BD47-42BC72154C5F}"/>
              </a:ext>
            </a:extLst>
          </p:cNvPr>
          <p:cNvSpPr/>
          <p:nvPr/>
        </p:nvSpPr>
        <p:spPr>
          <a:xfrm>
            <a:off x="7092563" y="4762831"/>
            <a:ext cx="946206" cy="51683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52875D-F0B2-4D2A-BD15-F430738451D3}"/>
              </a:ext>
            </a:extLst>
          </p:cNvPr>
          <p:cNvCxnSpPr/>
          <p:nvPr/>
        </p:nvCxnSpPr>
        <p:spPr>
          <a:xfrm>
            <a:off x="8165990" y="4969565"/>
            <a:ext cx="70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1D71559-D9B6-40DB-A297-0A890C89C1F7}"/>
              </a:ext>
            </a:extLst>
          </p:cNvPr>
          <p:cNvSpPr txBox="1"/>
          <p:nvPr/>
        </p:nvSpPr>
        <p:spPr>
          <a:xfrm>
            <a:off x="8873656" y="47961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所选信息面积显示</a:t>
            </a:r>
          </a:p>
        </p:txBody>
      </p:sp>
    </p:spTree>
    <p:extLst>
      <p:ext uri="{BB962C8B-B14F-4D97-AF65-F5344CB8AC3E}">
        <p14:creationId xmlns:p14="http://schemas.microsoft.com/office/powerpoint/2010/main" val="84883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2BA8EE-5574-4730-A307-F8460F929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1" b="3489"/>
          <a:stretch/>
        </p:blipFill>
        <p:spPr>
          <a:xfrm>
            <a:off x="661804" y="1362107"/>
            <a:ext cx="10868392" cy="5326044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CA1E4EDA-35A5-44DD-BD47-42BC72154C5F}"/>
              </a:ext>
            </a:extLst>
          </p:cNvPr>
          <p:cNvSpPr/>
          <p:nvPr/>
        </p:nvSpPr>
        <p:spPr>
          <a:xfrm>
            <a:off x="4532243" y="4969565"/>
            <a:ext cx="946206" cy="51683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52875D-F0B2-4D2A-BD15-F430738451D3}"/>
              </a:ext>
            </a:extLst>
          </p:cNvPr>
          <p:cNvCxnSpPr>
            <a:cxnSpLocks/>
          </p:cNvCxnSpPr>
          <p:nvPr/>
        </p:nvCxnSpPr>
        <p:spPr>
          <a:xfrm flipH="1">
            <a:off x="4055165" y="5237407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1D71559-D9B6-40DB-A297-0A890C89C1F7}"/>
              </a:ext>
            </a:extLst>
          </p:cNvPr>
          <p:cNvSpPr txBox="1"/>
          <p:nvPr/>
        </p:nvSpPr>
        <p:spPr>
          <a:xfrm>
            <a:off x="2023840" y="505274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所选信息数量显示</a:t>
            </a:r>
          </a:p>
        </p:txBody>
      </p:sp>
    </p:spTree>
    <p:extLst>
      <p:ext uri="{BB962C8B-B14F-4D97-AF65-F5344CB8AC3E}">
        <p14:creationId xmlns:p14="http://schemas.microsoft.com/office/powerpoint/2010/main" val="12166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文档共享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5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文档共享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745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Document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2CC4EDE-86D4-4E41-9A54-BE5E4160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1338254"/>
            <a:ext cx="10840277" cy="528463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EFD4D911-D96C-49BE-9BFE-EFE924002682}"/>
              </a:ext>
            </a:extLst>
          </p:cNvPr>
          <p:cNvSpPr/>
          <p:nvPr/>
        </p:nvSpPr>
        <p:spPr>
          <a:xfrm>
            <a:off x="675861" y="2226365"/>
            <a:ext cx="2266122" cy="221046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18DC388-5E0C-405C-A480-577AFD4759B8}"/>
              </a:ext>
            </a:extLst>
          </p:cNvPr>
          <p:cNvCxnSpPr/>
          <p:nvPr/>
        </p:nvCxnSpPr>
        <p:spPr>
          <a:xfrm>
            <a:off x="3061252" y="2655736"/>
            <a:ext cx="52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936692D-1992-4382-9F78-19C8E80F8FBB}"/>
              </a:ext>
            </a:extLst>
          </p:cNvPr>
          <p:cNvSpPr txBox="1"/>
          <p:nvPr/>
        </p:nvSpPr>
        <p:spPr>
          <a:xfrm>
            <a:off x="3586038" y="2471070"/>
            <a:ext cx="17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文档共享列表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AAE558-ADEF-4CB4-93B8-FBA57068CBF7}"/>
              </a:ext>
            </a:extLst>
          </p:cNvPr>
          <p:cNvSpPr txBox="1"/>
          <p:nvPr/>
        </p:nvSpPr>
        <p:spPr>
          <a:xfrm>
            <a:off x="9431572" y="1857033"/>
            <a:ext cx="17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文档搜索框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7F7FA34A-E6D2-4027-8B22-27028A9CC3A6}"/>
              </a:ext>
            </a:extLst>
          </p:cNvPr>
          <p:cNvSpPr/>
          <p:nvPr/>
        </p:nvSpPr>
        <p:spPr>
          <a:xfrm>
            <a:off x="9177131" y="2409245"/>
            <a:ext cx="2266122" cy="36933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B293986-174B-418C-8EE5-DE411C260B25}"/>
              </a:ext>
            </a:extLst>
          </p:cNvPr>
          <p:cNvCxnSpPr>
            <a:cxnSpLocks/>
          </p:cNvCxnSpPr>
          <p:nvPr/>
        </p:nvCxnSpPr>
        <p:spPr>
          <a:xfrm flipV="1">
            <a:off x="9947082" y="2170707"/>
            <a:ext cx="0" cy="2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文档共享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Document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331684D-CD70-4C75-8A1F-B9D584EE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6" y="1441317"/>
            <a:ext cx="10701887" cy="52171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CB384E-B500-45D8-B505-7A359F23381C}"/>
              </a:ext>
            </a:extLst>
          </p:cNvPr>
          <p:cNvSpPr txBox="1"/>
          <p:nvPr/>
        </p:nvSpPr>
        <p:spPr>
          <a:xfrm>
            <a:off x="4818492" y="98431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文档下载申请表弹窗</a:t>
            </a:r>
          </a:p>
        </p:txBody>
      </p:sp>
    </p:spTree>
    <p:extLst>
      <p:ext uri="{BB962C8B-B14F-4D97-AF65-F5344CB8AC3E}">
        <p14:creationId xmlns:p14="http://schemas.microsoft.com/office/powerpoint/2010/main" val="37078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个人中心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7B4AA4A-59B8-456C-B0DE-A205B39ED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3" y="1436967"/>
            <a:ext cx="10880033" cy="530401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76D580-8645-46CC-84C1-0E7D5BAEB60E}"/>
              </a:ext>
            </a:extLst>
          </p:cNvPr>
          <p:cNvCxnSpPr/>
          <p:nvPr/>
        </p:nvCxnSpPr>
        <p:spPr>
          <a:xfrm>
            <a:off x="9931179" y="1144988"/>
            <a:ext cx="524786" cy="59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68E955B-A9D4-49FD-BF88-562A82449C48}"/>
              </a:ext>
            </a:extLst>
          </p:cNvPr>
          <p:cNvSpPr txBox="1"/>
          <p:nvPr/>
        </p:nvSpPr>
        <p:spPr>
          <a:xfrm flipH="1">
            <a:off x="8816008" y="797224"/>
            <a:ext cx="247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由此按钮进入个人中心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45EF0E-E5EE-4B45-9620-2A92B5BD7CD7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个人资料修改页面</a:t>
            </a:r>
          </a:p>
        </p:txBody>
      </p:sp>
    </p:spTree>
    <p:extLst>
      <p:ext uri="{BB962C8B-B14F-4D97-AF65-F5344CB8AC3E}">
        <p14:creationId xmlns:p14="http://schemas.microsoft.com/office/powerpoint/2010/main" val="37129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CA7022A-6193-421F-924B-E779F3FB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1436967"/>
            <a:ext cx="10840279" cy="5284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2D72FD-F68D-4ADE-8E99-37922E7FB8E9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浏览统计页面</a:t>
            </a:r>
          </a:p>
        </p:txBody>
      </p:sp>
    </p:spTree>
    <p:extLst>
      <p:ext uri="{BB962C8B-B14F-4D97-AF65-F5344CB8AC3E}">
        <p14:creationId xmlns:p14="http://schemas.microsoft.com/office/powerpoint/2010/main" val="22286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entagon 6_1">
            <a:extLst>
              <a:ext uri="{FF2B5EF4-FFF2-40B4-BE49-F238E27FC236}">
                <a16:creationId xmlns:a16="http://schemas.microsoft.com/office/drawing/2014/main" id="{A1D55B16-F7A3-4BF1-8916-C7449219B2A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Group 7_1">
            <a:extLst>
              <a:ext uri="{FF2B5EF4-FFF2-40B4-BE49-F238E27FC236}">
                <a16:creationId xmlns:a16="http://schemas.microsoft.com/office/drawing/2014/main" id="{3340D76A-8BF8-478E-9C0E-36D50FEA90C6}"/>
              </a:ext>
            </a:extLst>
          </p:cNvPr>
          <p:cNvGrpSpPr/>
          <p:nvPr/>
        </p:nvGrpSpPr>
        <p:grpSpPr>
          <a:xfrm>
            <a:off x="218081" y="239268"/>
            <a:ext cx="2926923" cy="994036"/>
            <a:chOff x="5223163" y="745220"/>
            <a:chExt cx="1745672" cy="99403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4B23381-2D1C-4ACA-87BF-4A55BA017A5B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登录页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7174913-6FE9-43E4-8B1B-9FDF0A590728}"/>
                </a:ext>
              </a:extLst>
            </p:cNvPr>
            <p:cNvSpPr txBox="1"/>
            <p:nvPr/>
          </p:nvSpPr>
          <p:spPr>
            <a:xfrm>
              <a:off x="5223163" y="1259431"/>
              <a:ext cx="1154411" cy="47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Login page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B99DCF5-D29E-4795-B395-EA9823DA4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1338254"/>
            <a:ext cx="11096149" cy="51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FF011E5-6A10-43C4-A509-2BFCE44C3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436967"/>
            <a:ext cx="10827467" cy="52783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下载管理页面</a:t>
            </a:r>
          </a:p>
        </p:txBody>
      </p:sp>
    </p:spTree>
    <p:extLst>
      <p:ext uri="{BB962C8B-B14F-4D97-AF65-F5344CB8AC3E}">
        <p14:creationId xmlns:p14="http://schemas.microsoft.com/office/powerpoint/2010/main" val="46417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审核管理页面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55DCA-F69A-4302-ABA9-56BDB820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1436967"/>
            <a:ext cx="10903889" cy="53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审核表格页面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367F7C-10F2-4DE6-977B-E4DFAE9E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4" y="1455127"/>
            <a:ext cx="10864132" cy="5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2876998" y="2678007"/>
            <a:ext cx="6414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感谢您的观看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90FC83-1F70-4298-95A8-024851A20145}"/>
              </a:ext>
            </a:extLst>
          </p:cNvPr>
          <p:cNvSpPr txBox="1"/>
          <p:nvPr/>
        </p:nvSpPr>
        <p:spPr>
          <a:xfrm>
            <a:off x="3082597" y="2193952"/>
            <a:ext cx="452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Thanks for watching</a:t>
            </a:r>
            <a:endParaRPr lang="zh-CN" altLang="en-US" sz="20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34B7C5-E915-422D-AC71-7008000CCF94}"/>
              </a:ext>
            </a:extLst>
          </p:cNvPr>
          <p:cNvGrpSpPr/>
          <p:nvPr/>
        </p:nvGrpSpPr>
        <p:grpSpPr>
          <a:xfrm>
            <a:off x="1099072" y="1804442"/>
            <a:ext cx="11092928" cy="4081597"/>
            <a:chOff x="946906" y="2050700"/>
            <a:chExt cx="11092928" cy="40815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8F71965-7F38-4E52-BB54-A28900317727}"/>
                </a:ext>
              </a:extLst>
            </p:cNvPr>
            <p:cNvSpPr txBox="1"/>
            <p:nvPr/>
          </p:nvSpPr>
          <p:spPr>
            <a:xfrm>
              <a:off x="946906" y="2050700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“</a:t>
              </a:r>
              <a:endPara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4A0CA0C-FC25-471B-BCF7-44EACB514DEB}"/>
                </a:ext>
              </a:extLst>
            </p:cNvPr>
            <p:cNvSpPr txBox="1"/>
            <p:nvPr/>
          </p:nvSpPr>
          <p:spPr>
            <a:xfrm>
              <a:off x="9292684" y="3916306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ln w="3810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”</a:t>
              </a:r>
              <a:endParaRPr lang="zh-CN" altLang="en-US" sz="13800" b="1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8" name="十字形 7">
            <a:extLst>
              <a:ext uri="{FF2B5EF4-FFF2-40B4-BE49-F238E27FC236}">
                <a16:creationId xmlns:a16="http://schemas.microsoft.com/office/drawing/2014/main" id="{6FE5C645-3180-4E7A-8658-D639DC70CB92}"/>
              </a:ext>
            </a:extLst>
          </p:cNvPr>
          <p:cNvSpPr/>
          <p:nvPr/>
        </p:nvSpPr>
        <p:spPr>
          <a:xfrm>
            <a:off x="178904" y="183874"/>
            <a:ext cx="367748" cy="367748"/>
          </a:xfrm>
          <a:prstGeom prst="plus">
            <a:avLst>
              <a:gd name="adj" fmla="val 41216"/>
            </a:avLst>
          </a:prstGeom>
          <a:solidFill>
            <a:srgbClr val="263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D6AE243-51E1-4656-897F-1020DBF51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43" y="5133975"/>
            <a:ext cx="2306246" cy="1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资源共享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A62E476-18FC-4028-868E-F41F21A2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5" y="1357304"/>
            <a:ext cx="10812469" cy="5127725"/>
          </a:xfrm>
          <a:prstGeom prst="rect">
            <a:avLst/>
          </a:prstGeom>
        </p:spPr>
      </p:pic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CEF11C09-9A72-4E33-8C6E-C62409D87F8F}"/>
              </a:ext>
            </a:extLst>
          </p:cNvPr>
          <p:cNvSpPr/>
          <p:nvPr/>
        </p:nvSpPr>
        <p:spPr>
          <a:xfrm>
            <a:off x="1028700" y="1990725"/>
            <a:ext cx="1704975" cy="29527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773B952-DA69-4411-9AA8-9A38F7126181}"/>
              </a:ext>
            </a:extLst>
          </p:cNvPr>
          <p:cNvCxnSpPr/>
          <p:nvPr/>
        </p:nvCxnSpPr>
        <p:spPr>
          <a:xfrm>
            <a:off x="2059388" y="2286000"/>
            <a:ext cx="0" cy="38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2ED077A-725B-4E39-903A-86F50A4D088B}"/>
              </a:ext>
            </a:extLst>
          </p:cNvPr>
          <p:cNvSpPr txBox="1"/>
          <p:nvPr/>
        </p:nvSpPr>
        <p:spPr>
          <a:xfrm>
            <a:off x="1620806" y="2719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搜索框</a:t>
            </a:r>
          </a:p>
        </p:txBody>
      </p:sp>
    </p:spTree>
    <p:extLst>
      <p:ext uri="{BB962C8B-B14F-4D97-AF65-F5344CB8AC3E}">
        <p14:creationId xmlns:p14="http://schemas.microsoft.com/office/powerpoint/2010/main" val="26763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852C7F1-2A9B-41C1-966A-761133D5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7" y="1455127"/>
            <a:ext cx="11100486" cy="5133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591A83-6097-421D-AF73-752F276F5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51" y="984311"/>
            <a:ext cx="342948" cy="27463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7468E34-61D0-461A-89A3-6C23D917CBFB}"/>
              </a:ext>
            </a:extLst>
          </p:cNvPr>
          <p:cNvCxnSpPr/>
          <p:nvPr/>
        </p:nvCxnSpPr>
        <p:spPr>
          <a:xfrm>
            <a:off x="4114800" y="1121626"/>
            <a:ext cx="69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AA09071-73ED-41AB-8202-DDC5E21F8D0E}"/>
              </a:ext>
            </a:extLst>
          </p:cNvPr>
          <p:cNvSpPr txBox="1"/>
          <p:nvPr/>
        </p:nvSpPr>
        <p:spPr>
          <a:xfrm>
            <a:off x="5048226" y="9549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选中地类报表按钮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FAEDCC89-79EF-464F-85D9-23645EFBEBFD}"/>
              </a:ext>
            </a:extLst>
          </p:cNvPr>
          <p:cNvSpPr/>
          <p:nvPr/>
        </p:nvSpPr>
        <p:spPr>
          <a:xfrm>
            <a:off x="631482" y="2371725"/>
            <a:ext cx="1254468" cy="183832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8367CE-FF1C-47E2-9692-0782E1EF32C9}"/>
              </a:ext>
            </a:extLst>
          </p:cNvPr>
          <p:cNvSpPr txBox="1"/>
          <p:nvPr/>
        </p:nvSpPr>
        <p:spPr>
          <a:xfrm>
            <a:off x="631482" y="45999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土地利用调查现状列表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9B4635-43B5-4744-AC48-B6F5F60DA00C}"/>
              </a:ext>
            </a:extLst>
          </p:cNvPr>
          <p:cNvCxnSpPr>
            <a:cxnSpLocks/>
          </p:cNvCxnSpPr>
          <p:nvPr/>
        </p:nvCxnSpPr>
        <p:spPr>
          <a:xfrm>
            <a:off x="1178371" y="4253836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0829160-D30E-4F8B-9B13-15190B561D5E}"/>
              </a:ext>
            </a:extLst>
          </p:cNvPr>
          <p:cNvSpPr txBox="1"/>
          <p:nvPr/>
        </p:nvSpPr>
        <p:spPr>
          <a:xfrm>
            <a:off x="6835357" y="44185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地类报表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6501DC7-4BB6-4485-B431-47414745711E}"/>
              </a:ext>
            </a:extLst>
          </p:cNvPr>
          <p:cNvCxnSpPr/>
          <p:nvPr/>
        </p:nvCxnSpPr>
        <p:spPr>
          <a:xfrm>
            <a:off x="7943353" y="4577686"/>
            <a:ext cx="32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1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9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6A38AC7-6860-4312-B56A-5B37C8DE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" y="1436967"/>
            <a:ext cx="11110623" cy="5138663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D065F63-7A40-446D-920B-5DEBECAB1CD2}"/>
              </a:ext>
            </a:extLst>
          </p:cNvPr>
          <p:cNvSpPr/>
          <p:nvPr/>
        </p:nvSpPr>
        <p:spPr>
          <a:xfrm>
            <a:off x="9915277" y="2480807"/>
            <a:ext cx="1606163" cy="301354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9C5D6C-AD3B-48F8-A61D-C211C9F1D1FA}"/>
              </a:ext>
            </a:extLst>
          </p:cNvPr>
          <p:cNvCxnSpPr/>
          <p:nvPr/>
        </p:nvCxnSpPr>
        <p:spPr>
          <a:xfrm flipH="1">
            <a:off x="9374588" y="3987579"/>
            <a:ext cx="437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EC1DFE-99D1-4794-A9A5-DE08677839B9}"/>
              </a:ext>
            </a:extLst>
          </p:cNvPr>
          <p:cNvSpPr txBox="1"/>
          <p:nvPr/>
        </p:nvSpPr>
        <p:spPr>
          <a:xfrm>
            <a:off x="7804928" y="38216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行政区域选择</a:t>
            </a: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03E3E49A-01F9-4950-9A8C-F536533D14DD}"/>
              </a:ext>
            </a:extLst>
          </p:cNvPr>
          <p:cNvSpPr/>
          <p:nvPr/>
        </p:nvSpPr>
        <p:spPr>
          <a:xfrm>
            <a:off x="10304890" y="1754536"/>
            <a:ext cx="1001865" cy="36933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10F8A4D-8274-49BB-82DC-DD59106A167E}"/>
              </a:ext>
            </a:extLst>
          </p:cNvPr>
          <p:cNvSpPr txBox="1"/>
          <p:nvPr/>
        </p:nvSpPr>
        <p:spPr>
          <a:xfrm>
            <a:off x="8747588" y="20158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个人中心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DB8A4EA-E499-425A-BAD8-0368BE5FA087}"/>
              </a:ext>
            </a:extLst>
          </p:cNvPr>
          <p:cNvCxnSpPr/>
          <p:nvPr/>
        </p:nvCxnSpPr>
        <p:spPr>
          <a:xfrm rot="10800000" flipV="1">
            <a:off x="9811910" y="1939202"/>
            <a:ext cx="381662" cy="267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16CE979-727C-44CE-AE72-7C59D1FFE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" y="1525692"/>
            <a:ext cx="10736911" cy="4965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E60FD1-D2F6-4FC2-B850-5766A85FB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26" y="986253"/>
            <a:ext cx="333422" cy="28579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全屏显示按钮</a:t>
            </a:r>
          </a:p>
        </p:txBody>
      </p:sp>
    </p:spTree>
    <p:extLst>
      <p:ext uri="{BB962C8B-B14F-4D97-AF65-F5344CB8AC3E}">
        <p14:creationId xmlns:p14="http://schemas.microsoft.com/office/powerpoint/2010/main" val="707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37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C88"/>
      </a:accent1>
      <a:accent2>
        <a:srgbClr val="4061D3"/>
      </a:accent2>
      <a:accent3>
        <a:srgbClr val="4F609C"/>
      </a:accent3>
      <a:accent4>
        <a:srgbClr val="52555F"/>
      </a:accent4>
      <a:accent5>
        <a:srgbClr val="222E57"/>
      </a:accent5>
      <a:accent6>
        <a:srgbClr val="2E2E2E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491</Words>
  <Application>Microsoft Office PowerPoint</Application>
  <PresentationFormat>宽屏</PresentationFormat>
  <Paragraphs>206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思源黑体 CN Heavy</vt:lpstr>
      <vt:lpstr>思源黑体 CN Medium</vt:lpstr>
      <vt:lpstr>字魂58号-创中黑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937</dc:title>
  <dc:creator>FLYING09</dc:creator>
  <cp:lastModifiedBy>Administrator</cp:lastModifiedBy>
  <cp:revision>81</cp:revision>
  <dcterms:modified xsi:type="dcterms:W3CDTF">2020-11-19T02:34:04Z</dcterms:modified>
</cp:coreProperties>
</file>